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8"/>
  </p:notesMasterIdLst>
  <p:sldIdLst>
    <p:sldId id="265" r:id="rId2"/>
    <p:sldId id="258" r:id="rId3"/>
    <p:sldId id="261" r:id="rId4"/>
    <p:sldId id="262" r:id="rId5"/>
    <p:sldId id="263" r:id="rId6"/>
    <p:sldId id="264" r:id="rId7"/>
  </p:sldIdLst>
  <p:sldSz cx="9144000" cy="6858000" type="screen4x3"/>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09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1C351D-17AE-4839-9342-44CF38DB1ED3}" type="datetimeFigureOut">
              <a:rPr lang="fi-FI" smtClean="0"/>
              <a:pPr/>
              <a:t>25.2.2016</a:t>
            </a:fld>
            <a:endParaRPr lang="fi-FI"/>
          </a:p>
        </p:txBody>
      </p:sp>
      <p:sp>
        <p:nvSpPr>
          <p:cNvPr id="4" name="Dian kuvan paikkamerkki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6" name="Alatunnisteen paikkamerk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A1FEE7-E569-497F-91E3-B2CFFE84A3EA}" type="slidenum">
              <a:rPr lang="fi-FI" smtClean="0"/>
              <a:pPr/>
              <a:t>‹#›</a:t>
            </a:fld>
            <a:endParaRPr lang="fi-FI"/>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685800" y="2130425"/>
            <a:ext cx="7772400" cy="1470025"/>
          </a:xfrm>
        </p:spPr>
        <p:txBody>
          <a:bodyPr/>
          <a:lstStyle/>
          <a:p>
            <a:r>
              <a:rPr lang="fi-FI" smtClean="0"/>
              <a:t>Muokkaa perustyyl. napsautt.</a:t>
            </a:r>
            <a:endParaRPr lang="fi-FI"/>
          </a:p>
        </p:txBody>
      </p:sp>
      <p:sp>
        <p:nvSpPr>
          <p:cNvPr id="3" name="Alaotsikk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smtClean="0"/>
              <a:t>Muokkaa alaotsikon perustyyliä napsautt.</a:t>
            </a:r>
            <a:endParaRPr lang="fi-FI"/>
          </a:p>
        </p:txBody>
      </p:sp>
      <p:sp>
        <p:nvSpPr>
          <p:cNvPr id="4" name="Päivämäärän paikkamerkki 3"/>
          <p:cNvSpPr>
            <a:spLocks noGrp="1"/>
          </p:cNvSpPr>
          <p:nvPr>
            <p:ph type="dt" sz="half" idx="10"/>
          </p:nvPr>
        </p:nvSpPr>
        <p:spPr/>
        <p:txBody>
          <a:bodyPr/>
          <a:lstStyle/>
          <a:p>
            <a:fld id="{2284C87F-3B8C-4692-A911-795152367841}" type="datetime1">
              <a:rPr lang="fi-FI" smtClean="0"/>
              <a:pPr/>
              <a:t>25.2.2016</a:t>
            </a:fld>
            <a:endParaRPr lang="fi-FI"/>
          </a:p>
        </p:txBody>
      </p:sp>
      <p:sp>
        <p:nvSpPr>
          <p:cNvPr id="5" name="Alatunnisteen paikkamerkki 4"/>
          <p:cNvSpPr>
            <a:spLocks noGrp="1"/>
          </p:cNvSpPr>
          <p:nvPr>
            <p:ph type="ftr" sz="quarter" idx="11"/>
          </p:nvPr>
        </p:nvSpPr>
        <p:spPr/>
        <p:txBody>
          <a:bodyPr/>
          <a:lstStyle/>
          <a:p>
            <a:r>
              <a:rPr lang="fi-FI" smtClean="0"/>
              <a:t>III Vaikuttamisen kanavat</a:t>
            </a:r>
            <a:endParaRPr lang="fi-FI"/>
          </a:p>
        </p:txBody>
      </p:sp>
      <p:sp>
        <p:nvSpPr>
          <p:cNvPr id="6" name="Dian numeron paikkamerkki 5"/>
          <p:cNvSpPr>
            <a:spLocks noGrp="1"/>
          </p:cNvSpPr>
          <p:nvPr>
            <p:ph type="sldNum" sz="quarter" idx="12"/>
          </p:nvPr>
        </p:nvSpPr>
        <p:spPr/>
        <p:txBody>
          <a:bodyPr/>
          <a:lstStyle/>
          <a:p>
            <a:fld id="{60426F1C-09C7-469A-9A2D-7727BF5D13EE}" type="slidenum">
              <a:rPr lang="fi-FI" smtClean="0"/>
              <a:pPr/>
              <a:t>‹#›</a:t>
            </a:fld>
            <a:endParaRPr lang="fi-FI"/>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idx="1"/>
          </p:nvPr>
        </p:nvSpPr>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9AB538DC-3E2A-4CDD-BA34-98D7B23600F6}" type="datetime1">
              <a:rPr lang="fi-FI" smtClean="0"/>
              <a:pPr/>
              <a:t>25.2.2016</a:t>
            </a:fld>
            <a:endParaRPr lang="fi-FI"/>
          </a:p>
        </p:txBody>
      </p:sp>
      <p:sp>
        <p:nvSpPr>
          <p:cNvPr id="5" name="Alatunnisteen paikkamerkki 4"/>
          <p:cNvSpPr>
            <a:spLocks noGrp="1"/>
          </p:cNvSpPr>
          <p:nvPr>
            <p:ph type="ftr" sz="quarter" idx="11"/>
          </p:nvPr>
        </p:nvSpPr>
        <p:spPr/>
        <p:txBody>
          <a:bodyPr/>
          <a:lstStyle/>
          <a:p>
            <a:r>
              <a:rPr lang="fi-FI" smtClean="0"/>
              <a:t>III Vaikuttamisen kanavat</a:t>
            </a:r>
            <a:endParaRPr lang="fi-FI"/>
          </a:p>
        </p:txBody>
      </p:sp>
      <p:sp>
        <p:nvSpPr>
          <p:cNvPr id="6" name="Dian numeron paikkamerkki 5"/>
          <p:cNvSpPr>
            <a:spLocks noGrp="1"/>
          </p:cNvSpPr>
          <p:nvPr>
            <p:ph type="sldNum" sz="quarter" idx="12"/>
          </p:nvPr>
        </p:nvSpPr>
        <p:spPr/>
        <p:txBody>
          <a:bodyPr/>
          <a:lstStyle/>
          <a:p>
            <a:fld id="{60426F1C-09C7-469A-9A2D-7727BF5D13EE}" type="slidenum">
              <a:rPr lang="fi-FI" smtClean="0"/>
              <a:pPr/>
              <a:t>‹#›</a:t>
            </a:fld>
            <a:endParaRPr lang="fi-F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722313" y="4406900"/>
            <a:ext cx="7772400" cy="1362075"/>
          </a:xfrm>
        </p:spPr>
        <p:txBody>
          <a:bodyPr anchor="t"/>
          <a:lstStyle>
            <a:lvl1pPr algn="l">
              <a:defRPr sz="4000" b="1" cap="all"/>
            </a:lvl1pPr>
          </a:lstStyle>
          <a:p>
            <a:r>
              <a:rPr lang="fi-FI" smtClean="0"/>
              <a:t>Muokkaa perustyyl. napsautt.</a:t>
            </a:r>
            <a:endParaRPr lang="fi-FI"/>
          </a:p>
        </p:txBody>
      </p:sp>
      <p:sp>
        <p:nvSpPr>
          <p:cNvPr id="3" name="Tekstin paikkamerkki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 napsauttamalla</a:t>
            </a:r>
          </a:p>
        </p:txBody>
      </p:sp>
      <p:sp>
        <p:nvSpPr>
          <p:cNvPr id="4" name="Päivämäärän paikkamerkki 3"/>
          <p:cNvSpPr>
            <a:spLocks noGrp="1"/>
          </p:cNvSpPr>
          <p:nvPr>
            <p:ph type="dt" sz="half" idx="10"/>
          </p:nvPr>
        </p:nvSpPr>
        <p:spPr/>
        <p:txBody>
          <a:bodyPr/>
          <a:lstStyle/>
          <a:p>
            <a:fld id="{6C3CA16A-DA55-448D-BDB0-F31D11EEEEB1}" type="datetime1">
              <a:rPr lang="fi-FI" smtClean="0"/>
              <a:pPr/>
              <a:t>25.2.2016</a:t>
            </a:fld>
            <a:endParaRPr lang="fi-FI"/>
          </a:p>
        </p:txBody>
      </p:sp>
      <p:sp>
        <p:nvSpPr>
          <p:cNvPr id="5" name="Alatunnisteen paikkamerkki 4"/>
          <p:cNvSpPr>
            <a:spLocks noGrp="1"/>
          </p:cNvSpPr>
          <p:nvPr>
            <p:ph type="ftr" sz="quarter" idx="11"/>
          </p:nvPr>
        </p:nvSpPr>
        <p:spPr/>
        <p:txBody>
          <a:bodyPr/>
          <a:lstStyle/>
          <a:p>
            <a:r>
              <a:rPr lang="fi-FI" smtClean="0"/>
              <a:t>III Vaikuttamisen kanavat</a:t>
            </a:r>
            <a:endParaRPr lang="fi-FI"/>
          </a:p>
        </p:txBody>
      </p:sp>
      <p:sp>
        <p:nvSpPr>
          <p:cNvPr id="6" name="Dian numeron paikkamerkki 5"/>
          <p:cNvSpPr>
            <a:spLocks noGrp="1"/>
          </p:cNvSpPr>
          <p:nvPr>
            <p:ph type="sldNum" sz="quarter" idx="12"/>
          </p:nvPr>
        </p:nvSpPr>
        <p:spPr/>
        <p:txBody>
          <a:bodyPr/>
          <a:lstStyle/>
          <a:p>
            <a:fld id="{60426F1C-09C7-469A-9A2D-7727BF5D13EE}" type="slidenum">
              <a:rPr lang="fi-FI" smtClean="0"/>
              <a:pPr/>
              <a:t>‹#›</a:t>
            </a:fld>
            <a:endParaRPr lang="fi-FI"/>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Sisällön paikkamerkk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Päivämäärän paikkamerkki 4"/>
          <p:cNvSpPr>
            <a:spLocks noGrp="1"/>
          </p:cNvSpPr>
          <p:nvPr>
            <p:ph type="dt" sz="half" idx="10"/>
          </p:nvPr>
        </p:nvSpPr>
        <p:spPr/>
        <p:txBody>
          <a:bodyPr/>
          <a:lstStyle/>
          <a:p>
            <a:fld id="{70F4A90F-5494-4269-9E0F-73DFE0F736E6}" type="datetime1">
              <a:rPr lang="fi-FI" smtClean="0"/>
              <a:pPr/>
              <a:t>25.2.2016</a:t>
            </a:fld>
            <a:endParaRPr lang="fi-FI"/>
          </a:p>
        </p:txBody>
      </p:sp>
      <p:sp>
        <p:nvSpPr>
          <p:cNvPr id="6" name="Alatunnisteen paikkamerkki 5"/>
          <p:cNvSpPr>
            <a:spLocks noGrp="1"/>
          </p:cNvSpPr>
          <p:nvPr>
            <p:ph type="ftr" sz="quarter" idx="11"/>
          </p:nvPr>
        </p:nvSpPr>
        <p:spPr/>
        <p:txBody>
          <a:bodyPr/>
          <a:lstStyle/>
          <a:p>
            <a:r>
              <a:rPr lang="fi-FI" smtClean="0"/>
              <a:t>III Vaikuttamisen kanavat</a:t>
            </a:r>
            <a:endParaRPr lang="fi-FI"/>
          </a:p>
        </p:txBody>
      </p:sp>
      <p:sp>
        <p:nvSpPr>
          <p:cNvPr id="7" name="Dian numeron paikkamerkki 6"/>
          <p:cNvSpPr>
            <a:spLocks noGrp="1"/>
          </p:cNvSpPr>
          <p:nvPr>
            <p:ph type="sldNum" sz="quarter" idx="12"/>
          </p:nvPr>
        </p:nvSpPr>
        <p:spPr/>
        <p:txBody>
          <a:bodyPr/>
          <a:lstStyle/>
          <a:p>
            <a:fld id="{60426F1C-09C7-469A-9A2D-7727BF5D13EE}" type="slidenum">
              <a:rPr lang="fi-FI" smtClean="0"/>
              <a:pPr/>
              <a:t>‹#›</a:t>
            </a:fld>
            <a:endParaRPr lang="fi-F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a:lvl1pPr>
          </a:lstStyle>
          <a:p>
            <a:r>
              <a:rPr lang="fi-FI" smtClean="0"/>
              <a:t>Muokkaa perustyyl. napsautt.</a:t>
            </a:r>
            <a:endParaRPr lang="fi-FI"/>
          </a:p>
        </p:txBody>
      </p:sp>
      <p:sp>
        <p:nvSpPr>
          <p:cNvPr id="3" name="Tekstin paikkamerkki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4" name="Sisällön paikkamerkk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Tekstin paikkamerkki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6" name="Sisällön paikkamerkk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7" name="Päivämäärän paikkamerkki 6"/>
          <p:cNvSpPr>
            <a:spLocks noGrp="1"/>
          </p:cNvSpPr>
          <p:nvPr>
            <p:ph type="dt" sz="half" idx="10"/>
          </p:nvPr>
        </p:nvSpPr>
        <p:spPr/>
        <p:txBody>
          <a:bodyPr/>
          <a:lstStyle/>
          <a:p>
            <a:fld id="{FC964327-4BA9-4180-AF7C-DD0F3863BFBE}" type="datetime1">
              <a:rPr lang="fi-FI" smtClean="0"/>
              <a:pPr/>
              <a:t>25.2.2016</a:t>
            </a:fld>
            <a:endParaRPr lang="fi-FI"/>
          </a:p>
        </p:txBody>
      </p:sp>
      <p:sp>
        <p:nvSpPr>
          <p:cNvPr id="8" name="Alatunnisteen paikkamerkki 7"/>
          <p:cNvSpPr>
            <a:spLocks noGrp="1"/>
          </p:cNvSpPr>
          <p:nvPr>
            <p:ph type="ftr" sz="quarter" idx="11"/>
          </p:nvPr>
        </p:nvSpPr>
        <p:spPr/>
        <p:txBody>
          <a:bodyPr/>
          <a:lstStyle/>
          <a:p>
            <a:r>
              <a:rPr lang="fi-FI" smtClean="0"/>
              <a:t>III Vaikuttamisen kanavat</a:t>
            </a:r>
            <a:endParaRPr lang="fi-FI"/>
          </a:p>
        </p:txBody>
      </p:sp>
      <p:sp>
        <p:nvSpPr>
          <p:cNvPr id="9" name="Dian numeron paikkamerkki 8"/>
          <p:cNvSpPr>
            <a:spLocks noGrp="1"/>
          </p:cNvSpPr>
          <p:nvPr>
            <p:ph type="sldNum" sz="quarter" idx="12"/>
          </p:nvPr>
        </p:nvSpPr>
        <p:spPr/>
        <p:txBody>
          <a:bodyPr/>
          <a:lstStyle/>
          <a:p>
            <a:fld id="{60426F1C-09C7-469A-9A2D-7727BF5D13EE}" type="slidenum">
              <a:rPr lang="fi-FI" smtClean="0"/>
              <a:pPr/>
              <a:t>‹#›</a:t>
            </a:fld>
            <a:endParaRPr lang="fi-FI"/>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äivämäärän paikkamerkki 2"/>
          <p:cNvSpPr>
            <a:spLocks noGrp="1"/>
          </p:cNvSpPr>
          <p:nvPr>
            <p:ph type="dt" sz="half" idx="10"/>
          </p:nvPr>
        </p:nvSpPr>
        <p:spPr/>
        <p:txBody>
          <a:bodyPr/>
          <a:lstStyle/>
          <a:p>
            <a:fld id="{2F4AA070-B29B-4E4A-9596-73C176C5E976}" type="datetime1">
              <a:rPr lang="fi-FI" smtClean="0"/>
              <a:pPr/>
              <a:t>25.2.2016</a:t>
            </a:fld>
            <a:endParaRPr lang="fi-FI"/>
          </a:p>
        </p:txBody>
      </p:sp>
      <p:sp>
        <p:nvSpPr>
          <p:cNvPr id="4" name="Alatunnisteen paikkamerkki 3"/>
          <p:cNvSpPr>
            <a:spLocks noGrp="1"/>
          </p:cNvSpPr>
          <p:nvPr>
            <p:ph type="ftr" sz="quarter" idx="11"/>
          </p:nvPr>
        </p:nvSpPr>
        <p:spPr/>
        <p:txBody>
          <a:bodyPr/>
          <a:lstStyle/>
          <a:p>
            <a:r>
              <a:rPr lang="fi-FI" smtClean="0"/>
              <a:t>III Vaikuttamisen kanavat</a:t>
            </a:r>
            <a:endParaRPr lang="fi-FI"/>
          </a:p>
        </p:txBody>
      </p:sp>
      <p:sp>
        <p:nvSpPr>
          <p:cNvPr id="5" name="Dian numeron paikkamerkki 4"/>
          <p:cNvSpPr>
            <a:spLocks noGrp="1"/>
          </p:cNvSpPr>
          <p:nvPr>
            <p:ph type="sldNum" sz="quarter" idx="12"/>
          </p:nvPr>
        </p:nvSpPr>
        <p:spPr/>
        <p:txBody>
          <a:bodyPr/>
          <a:lstStyle/>
          <a:p>
            <a:fld id="{60426F1C-09C7-469A-9A2D-7727BF5D13EE}" type="slidenum">
              <a:rPr lang="fi-FI" smtClean="0"/>
              <a:pPr/>
              <a:t>‹#›</a:t>
            </a:fld>
            <a:endParaRPr lang="fi-F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7D583A42-A22E-4C45-8AA0-2528BB6F5533}" type="datetime1">
              <a:rPr lang="fi-FI" smtClean="0"/>
              <a:pPr/>
              <a:t>25.2.2016</a:t>
            </a:fld>
            <a:endParaRPr lang="fi-FI"/>
          </a:p>
        </p:txBody>
      </p:sp>
      <p:sp>
        <p:nvSpPr>
          <p:cNvPr id="3" name="Alatunnisteen paikkamerkki 2"/>
          <p:cNvSpPr>
            <a:spLocks noGrp="1"/>
          </p:cNvSpPr>
          <p:nvPr>
            <p:ph type="ftr" sz="quarter" idx="11"/>
          </p:nvPr>
        </p:nvSpPr>
        <p:spPr/>
        <p:txBody>
          <a:bodyPr/>
          <a:lstStyle/>
          <a:p>
            <a:r>
              <a:rPr lang="fi-FI" smtClean="0"/>
              <a:t>III Vaikuttamisen kanavat</a:t>
            </a:r>
            <a:endParaRPr lang="fi-FI"/>
          </a:p>
        </p:txBody>
      </p:sp>
      <p:sp>
        <p:nvSpPr>
          <p:cNvPr id="4" name="Dian numeron paikkamerkki 3"/>
          <p:cNvSpPr>
            <a:spLocks noGrp="1"/>
          </p:cNvSpPr>
          <p:nvPr>
            <p:ph type="sldNum" sz="quarter" idx="12"/>
          </p:nvPr>
        </p:nvSpPr>
        <p:spPr/>
        <p:txBody>
          <a:bodyPr/>
          <a:lstStyle/>
          <a:p>
            <a:fld id="{60426F1C-09C7-469A-9A2D-7727BF5D13EE}" type="slidenum">
              <a:rPr lang="fi-FI" smtClean="0"/>
              <a:pPr/>
              <a:t>‹#›</a:t>
            </a:fld>
            <a:endParaRPr lang="fi-F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3050"/>
            <a:ext cx="3008313" cy="1162050"/>
          </a:xfrm>
        </p:spPr>
        <p:txBody>
          <a:bodyPr anchor="b"/>
          <a:lstStyle>
            <a:lvl1pPr algn="l">
              <a:defRPr sz="2000" b="1"/>
            </a:lvl1pPr>
          </a:lstStyle>
          <a:p>
            <a:r>
              <a:rPr lang="fi-FI" smtClean="0"/>
              <a:t>Muokkaa perustyyl. napsautt.</a:t>
            </a:r>
            <a:endParaRPr lang="fi-FI"/>
          </a:p>
        </p:txBody>
      </p:sp>
      <p:sp>
        <p:nvSpPr>
          <p:cNvPr id="3" name="Sisällön paikkamerkk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Tekstin paikkamerkki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Päivämäärän paikkamerkki 4"/>
          <p:cNvSpPr>
            <a:spLocks noGrp="1"/>
          </p:cNvSpPr>
          <p:nvPr>
            <p:ph type="dt" sz="half" idx="10"/>
          </p:nvPr>
        </p:nvSpPr>
        <p:spPr/>
        <p:txBody>
          <a:bodyPr/>
          <a:lstStyle/>
          <a:p>
            <a:fld id="{9E8865EB-2C7F-47E2-86DA-08277C2C7F51}" type="datetime1">
              <a:rPr lang="fi-FI" smtClean="0"/>
              <a:pPr/>
              <a:t>25.2.2016</a:t>
            </a:fld>
            <a:endParaRPr lang="fi-FI"/>
          </a:p>
        </p:txBody>
      </p:sp>
      <p:sp>
        <p:nvSpPr>
          <p:cNvPr id="6" name="Alatunnisteen paikkamerkki 5"/>
          <p:cNvSpPr>
            <a:spLocks noGrp="1"/>
          </p:cNvSpPr>
          <p:nvPr>
            <p:ph type="ftr" sz="quarter" idx="11"/>
          </p:nvPr>
        </p:nvSpPr>
        <p:spPr/>
        <p:txBody>
          <a:bodyPr/>
          <a:lstStyle/>
          <a:p>
            <a:r>
              <a:rPr lang="fi-FI" smtClean="0"/>
              <a:t>III Vaikuttamisen kanavat</a:t>
            </a:r>
            <a:endParaRPr lang="fi-FI"/>
          </a:p>
        </p:txBody>
      </p:sp>
      <p:sp>
        <p:nvSpPr>
          <p:cNvPr id="7" name="Dian numeron paikkamerkki 6"/>
          <p:cNvSpPr>
            <a:spLocks noGrp="1"/>
          </p:cNvSpPr>
          <p:nvPr>
            <p:ph type="sldNum" sz="quarter" idx="12"/>
          </p:nvPr>
        </p:nvSpPr>
        <p:spPr/>
        <p:txBody>
          <a:bodyPr/>
          <a:lstStyle/>
          <a:p>
            <a:fld id="{60426F1C-09C7-469A-9A2D-7727BF5D13EE}" type="slidenum">
              <a:rPr lang="fi-FI" smtClean="0"/>
              <a:pPr/>
              <a:t>‹#›</a:t>
            </a:fld>
            <a:endParaRPr lang="fi-FI"/>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1792288" y="4800600"/>
            <a:ext cx="5486400" cy="566738"/>
          </a:xfrm>
        </p:spPr>
        <p:txBody>
          <a:bodyPr anchor="b"/>
          <a:lstStyle>
            <a:lvl1pPr algn="l">
              <a:defRPr sz="2000" b="1"/>
            </a:lvl1pPr>
          </a:lstStyle>
          <a:p>
            <a:r>
              <a:rPr lang="fi-FI" smtClean="0"/>
              <a:t>Muokkaa perustyyl. napsautt.</a:t>
            </a:r>
            <a:endParaRPr lang="fi-FI"/>
          </a:p>
        </p:txBody>
      </p:sp>
      <p:sp>
        <p:nvSpPr>
          <p:cNvPr id="3" name="Kuvan paikkamerkki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smtClean="0"/>
              <a:t>Lisää kuva napsauttamalla kuvaketta</a:t>
            </a:r>
            <a:endParaRPr lang="fi-FI"/>
          </a:p>
        </p:txBody>
      </p:sp>
      <p:sp>
        <p:nvSpPr>
          <p:cNvPr id="4" name="Tekstin paikkamerkki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Päivämäärän paikkamerkki 4"/>
          <p:cNvSpPr>
            <a:spLocks noGrp="1"/>
          </p:cNvSpPr>
          <p:nvPr>
            <p:ph type="dt" sz="half" idx="10"/>
          </p:nvPr>
        </p:nvSpPr>
        <p:spPr/>
        <p:txBody>
          <a:bodyPr/>
          <a:lstStyle/>
          <a:p>
            <a:fld id="{18CCF824-E296-4DC0-9B10-87CDC1AD592F}" type="datetime1">
              <a:rPr lang="fi-FI" smtClean="0"/>
              <a:pPr/>
              <a:t>25.2.2016</a:t>
            </a:fld>
            <a:endParaRPr lang="fi-FI"/>
          </a:p>
        </p:txBody>
      </p:sp>
      <p:sp>
        <p:nvSpPr>
          <p:cNvPr id="6" name="Alatunnisteen paikkamerkki 5"/>
          <p:cNvSpPr>
            <a:spLocks noGrp="1"/>
          </p:cNvSpPr>
          <p:nvPr>
            <p:ph type="ftr" sz="quarter" idx="11"/>
          </p:nvPr>
        </p:nvSpPr>
        <p:spPr/>
        <p:txBody>
          <a:bodyPr/>
          <a:lstStyle/>
          <a:p>
            <a:r>
              <a:rPr lang="fi-FI" smtClean="0"/>
              <a:t>III Vaikuttamisen kanavat</a:t>
            </a:r>
            <a:endParaRPr lang="fi-FI"/>
          </a:p>
        </p:txBody>
      </p:sp>
      <p:sp>
        <p:nvSpPr>
          <p:cNvPr id="7" name="Dian numeron paikkamerkki 6"/>
          <p:cNvSpPr>
            <a:spLocks noGrp="1"/>
          </p:cNvSpPr>
          <p:nvPr>
            <p:ph type="sldNum" sz="quarter" idx="12"/>
          </p:nvPr>
        </p:nvSpPr>
        <p:spPr/>
        <p:txBody>
          <a:bodyPr/>
          <a:lstStyle/>
          <a:p>
            <a:fld id="{60426F1C-09C7-469A-9A2D-7727BF5D13EE}" type="slidenum">
              <a:rPr lang="fi-FI" smtClean="0"/>
              <a:pPr/>
              <a:t>‹#›</a:t>
            </a:fld>
            <a:endParaRPr lang="fi-F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ystysuoran tekstin paikkamerkki 2"/>
          <p:cNvSpPr>
            <a:spLocks noGrp="1"/>
          </p:cNvSpPr>
          <p:nvPr>
            <p:ph type="body" orient="vert" idx="1"/>
          </p:nvPr>
        </p:nvSpPr>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0E3621B1-342B-4637-8BB2-E7CD68DE3B90}" type="datetime1">
              <a:rPr lang="fi-FI" smtClean="0"/>
              <a:pPr/>
              <a:t>25.2.2016</a:t>
            </a:fld>
            <a:endParaRPr lang="fi-FI"/>
          </a:p>
        </p:txBody>
      </p:sp>
      <p:sp>
        <p:nvSpPr>
          <p:cNvPr id="5" name="Alatunnisteen paikkamerkki 4"/>
          <p:cNvSpPr>
            <a:spLocks noGrp="1"/>
          </p:cNvSpPr>
          <p:nvPr>
            <p:ph type="ftr" sz="quarter" idx="11"/>
          </p:nvPr>
        </p:nvSpPr>
        <p:spPr/>
        <p:txBody>
          <a:bodyPr/>
          <a:lstStyle/>
          <a:p>
            <a:r>
              <a:rPr lang="fi-FI" smtClean="0"/>
              <a:t>III Vaikuttamisen kanavat</a:t>
            </a:r>
            <a:endParaRPr lang="fi-FI"/>
          </a:p>
        </p:txBody>
      </p:sp>
      <p:sp>
        <p:nvSpPr>
          <p:cNvPr id="6" name="Dian numeron paikkamerkki 5"/>
          <p:cNvSpPr>
            <a:spLocks noGrp="1"/>
          </p:cNvSpPr>
          <p:nvPr>
            <p:ph type="sldNum" sz="quarter" idx="12"/>
          </p:nvPr>
        </p:nvSpPr>
        <p:spPr/>
        <p:txBody>
          <a:bodyPr/>
          <a:lstStyle/>
          <a:p>
            <a:fld id="{60426F1C-09C7-469A-9A2D-7727BF5D13EE}" type="slidenum">
              <a:rPr lang="fi-FI" smtClean="0"/>
              <a:pPr/>
              <a:t>‹#›</a:t>
            </a:fld>
            <a:endParaRPr lang="fi-F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6629400" y="274638"/>
            <a:ext cx="2057400" cy="5851525"/>
          </a:xfrm>
        </p:spPr>
        <p:txBody>
          <a:bodyPr vert="eaVert"/>
          <a:lstStyle/>
          <a:p>
            <a:r>
              <a:rPr lang="fi-FI" smtClean="0"/>
              <a:t>Muokkaa perustyyl. napsautt.</a:t>
            </a:r>
            <a:endParaRPr lang="fi-FI"/>
          </a:p>
        </p:txBody>
      </p:sp>
      <p:sp>
        <p:nvSpPr>
          <p:cNvPr id="3" name="Pystysuoran tekstin paikkamerkki 2"/>
          <p:cNvSpPr>
            <a:spLocks noGrp="1"/>
          </p:cNvSpPr>
          <p:nvPr>
            <p:ph type="body" orient="vert" idx="1"/>
          </p:nvPr>
        </p:nvSpPr>
        <p:spPr>
          <a:xfrm>
            <a:off x="457200" y="274638"/>
            <a:ext cx="6019800" cy="5851525"/>
          </a:xfrm>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AC3D874D-1E75-4CA6-B28E-445404BB3FC3}" type="datetime1">
              <a:rPr lang="fi-FI" smtClean="0"/>
              <a:pPr/>
              <a:t>25.2.2016</a:t>
            </a:fld>
            <a:endParaRPr lang="fi-FI"/>
          </a:p>
        </p:txBody>
      </p:sp>
      <p:sp>
        <p:nvSpPr>
          <p:cNvPr id="5" name="Alatunnisteen paikkamerkki 4"/>
          <p:cNvSpPr>
            <a:spLocks noGrp="1"/>
          </p:cNvSpPr>
          <p:nvPr>
            <p:ph type="ftr" sz="quarter" idx="11"/>
          </p:nvPr>
        </p:nvSpPr>
        <p:spPr/>
        <p:txBody>
          <a:bodyPr/>
          <a:lstStyle/>
          <a:p>
            <a:r>
              <a:rPr lang="fi-FI" smtClean="0"/>
              <a:t>III Vaikuttamisen kanavat</a:t>
            </a:r>
            <a:endParaRPr lang="fi-FI"/>
          </a:p>
        </p:txBody>
      </p:sp>
      <p:sp>
        <p:nvSpPr>
          <p:cNvPr id="6" name="Dian numeron paikkamerkki 5"/>
          <p:cNvSpPr>
            <a:spLocks noGrp="1"/>
          </p:cNvSpPr>
          <p:nvPr>
            <p:ph type="sldNum" sz="quarter" idx="12"/>
          </p:nvPr>
        </p:nvSpPr>
        <p:spPr/>
        <p:txBody>
          <a:bodyPr/>
          <a:lstStyle/>
          <a:p>
            <a:fld id="{60426F1C-09C7-469A-9A2D-7727BF5D13EE}" type="slidenum">
              <a:rPr lang="fi-FI" smtClean="0"/>
              <a:pPr/>
              <a:t>‹#›</a:t>
            </a:fld>
            <a:endParaRPr lang="fi-F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Kuva 6" descr="kanta_ppt_pohja2.jpg"/>
          <p:cNvPicPr>
            <a:picLocks noChangeAspect="1"/>
          </p:cNvPicPr>
          <p:nvPr/>
        </p:nvPicPr>
        <p:blipFill>
          <a:blip r:embed="rId13" cstate="print"/>
          <a:stretch>
            <a:fillRect/>
          </a:stretch>
        </p:blipFill>
        <p:spPr>
          <a:xfrm>
            <a:off x="0" y="0"/>
            <a:ext cx="9144000" cy="6858000"/>
          </a:xfrm>
          <a:prstGeom prst="rect">
            <a:avLst/>
          </a:prstGeom>
        </p:spPr>
      </p:pic>
      <p:sp>
        <p:nvSpPr>
          <p:cNvPr id="2" name="Otsikon paikkamerkki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i-FI" smtClean="0"/>
              <a:t>Muokkaa perustyyl. napsautt.</a:t>
            </a:r>
            <a:endParaRPr lang="fi-FI"/>
          </a:p>
        </p:txBody>
      </p:sp>
      <p:sp>
        <p:nvSpPr>
          <p:cNvPr id="3" name="Tekstin paikkamerkki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8300DB-69BA-44D0-A1E4-6E2EB70A91AB}" type="datetime1">
              <a:rPr lang="fi-FI" smtClean="0"/>
              <a:pPr/>
              <a:t>25.2.2016</a:t>
            </a:fld>
            <a:endParaRPr lang="fi-FI"/>
          </a:p>
        </p:txBody>
      </p:sp>
      <p:sp>
        <p:nvSpPr>
          <p:cNvPr id="5" name="Alatunnisteen paikkamerk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i-FI" smtClean="0"/>
              <a:t>III Vaikuttamisen kanavat</a:t>
            </a:r>
            <a:endParaRPr lang="fi-FI"/>
          </a:p>
        </p:txBody>
      </p:sp>
      <p:sp>
        <p:nvSpPr>
          <p:cNvPr id="6" name="Dian numeron paikkamerkki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426F1C-09C7-469A-9A2D-7727BF5D13EE}" type="slidenum">
              <a:rPr lang="fi-FI" smtClean="0"/>
              <a:pPr/>
              <a:t>‹#›</a:t>
            </a:fld>
            <a:endParaRPr lang="fi-FI"/>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5"/>
          <p:cNvSpPr txBox="1">
            <a:spLocks/>
          </p:cNvSpPr>
          <p:nvPr/>
        </p:nvSpPr>
        <p:spPr>
          <a:xfrm>
            <a:off x="971600" y="476672"/>
            <a:ext cx="6264696" cy="1368152"/>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i-FI" sz="4000" b="0" i="0" u="none" strike="noStrike" kern="1200" cap="none" spc="0" normalizeH="0" baseline="0" noProof="0" dirty="0" smtClean="0">
                <a:ln>
                  <a:noFill/>
                </a:ln>
                <a:solidFill>
                  <a:schemeClr val="tx1"/>
                </a:solidFill>
                <a:effectLst/>
                <a:uLnTx/>
                <a:uFillTx/>
                <a:latin typeface="+mn-lt"/>
                <a:ea typeface="+mj-ea"/>
                <a:cs typeface="Times New Roman" pitchFamily="18" charset="0"/>
              </a:rPr>
              <a:t>Voiko omilla elämäntavoilla vaikuttaa yhteiskuntaan? </a:t>
            </a:r>
            <a:r>
              <a:rPr kumimoji="0" lang="fi-FI" sz="4000" b="0" i="0" u="none" strike="noStrike" kern="1200" cap="none" spc="0" normalizeH="0" baseline="0" noProof="0" dirty="0" smtClean="0">
                <a:ln>
                  <a:noFill/>
                </a:ln>
                <a:solidFill>
                  <a:schemeClr val="accent1"/>
                </a:solidFill>
                <a:effectLst/>
                <a:uLnTx/>
                <a:uFillTx/>
                <a:latin typeface="+mn-lt"/>
                <a:ea typeface="+mj-ea"/>
                <a:cs typeface="+mj-cs"/>
              </a:rPr>
              <a:t/>
            </a:r>
            <a:br>
              <a:rPr kumimoji="0" lang="fi-FI" sz="4000" b="0" i="0" u="none" strike="noStrike" kern="1200" cap="none" spc="0" normalizeH="0" baseline="0" noProof="0" dirty="0" smtClean="0">
                <a:ln>
                  <a:noFill/>
                </a:ln>
                <a:solidFill>
                  <a:schemeClr val="accent1"/>
                </a:solidFill>
                <a:effectLst/>
                <a:uLnTx/>
                <a:uFillTx/>
                <a:latin typeface="+mn-lt"/>
                <a:ea typeface="+mj-ea"/>
                <a:cs typeface="+mj-cs"/>
              </a:rPr>
            </a:br>
            <a:endParaRPr kumimoji="0" lang="fi-FI" sz="4000" b="0" i="0" u="none" strike="noStrike" kern="1200" cap="none" spc="0" normalizeH="0" baseline="0" noProof="0" dirty="0">
              <a:ln>
                <a:noFill/>
              </a:ln>
              <a:solidFill>
                <a:schemeClr val="tx1"/>
              </a:solidFill>
              <a:effectLst/>
              <a:uLnTx/>
              <a:uFillTx/>
              <a:latin typeface="+mn-lt"/>
              <a:ea typeface="+mj-ea"/>
              <a:cs typeface="+mj-cs"/>
            </a:endParaRPr>
          </a:p>
        </p:txBody>
      </p:sp>
      <p:pic>
        <p:nvPicPr>
          <p:cNvPr id="7" name="Kuva 6" descr="0307-shutterstock_276448694.jpg"/>
          <p:cNvPicPr>
            <a:picLocks noChangeAspect="1"/>
          </p:cNvPicPr>
          <p:nvPr/>
        </p:nvPicPr>
        <p:blipFill>
          <a:blip r:embed="rId2" cstate="print"/>
          <a:stretch>
            <a:fillRect/>
          </a:stretch>
        </p:blipFill>
        <p:spPr>
          <a:xfrm>
            <a:off x="1331640" y="2276872"/>
            <a:ext cx="6266257" cy="359892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Alatunnisteen paikkamerkki 8"/>
          <p:cNvSpPr>
            <a:spLocks noGrp="1"/>
          </p:cNvSpPr>
          <p:nvPr>
            <p:ph type="ftr" sz="quarter" idx="11"/>
          </p:nvPr>
        </p:nvSpPr>
        <p:spPr/>
        <p:txBody>
          <a:bodyPr/>
          <a:lstStyle/>
          <a:p>
            <a:r>
              <a:rPr lang="fi-FI" smtClean="0"/>
              <a:t>III Vaikuttamisen kanavat</a:t>
            </a:r>
            <a:endParaRPr lang="fi-FI"/>
          </a:p>
        </p:txBody>
      </p:sp>
      <p:pic>
        <p:nvPicPr>
          <p:cNvPr id="10" name="Kuva 9" descr="Muodostaomakantasi.jpg"/>
          <p:cNvPicPr>
            <a:picLocks noChangeAspect="1"/>
          </p:cNvPicPr>
          <p:nvPr/>
        </p:nvPicPr>
        <p:blipFill>
          <a:blip r:embed="rId3" cstate="print"/>
          <a:stretch>
            <a:fillRect/>
          </a:stretch>
        </p:blipFill>
        <p:spPr>
          <a:xfrm>
            <a:off x="0" y="116632"/>
            <a:ext cx="1187624" cy="1082576"/>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yöristetty suorakulmio 9"/>
          <p:cNvSpPr/>
          <p:nvPr/>
        </p:nvSpPr>
        <p:spPr>
          <a:xfrm>
            <a:off x="3779912" y="1412776"/>
            <a:ext cx="5184576" cy="4824536"/>
          </a:xfrm>
          <a:prstGeom prst="roundRect">
            <a:avLst/>
          </a:prstGeom>
          <a:solidFill>
            <a:schemeClr val="accent6">
              <a:lumMod val="40000"/>
              <a:lumOff val="60000"/>
              <a:alpha val="5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Otsikko 5"/>
          <p:cNvSpPr>
            <a:spLocks noGrp="1"/>
          </p:cNvSpPr>
          <p:nvPr>
            <p:ph type="title"/>
          </p:nvPr>
        </p:nvSpPr>
        <p:spPr>
          <a:xfrm>
            <a:off x="1187624" y="0"/>
            <a:ext cx="6192688" cy="1368152"/>
          </a:xfrm>
        </p:spPr>
        <p:txBody>
          <a:bodyPr>
            <a:noAutofit/>
          </a:bodyPr>
          <a:lstStyle/>
          <a:p>
            <a:r>
              <a:rPr lang="fi-FI" sz="4000" dirty="0" smtClean="0">
                <a:solidFill>
                  <a:schemeClr val="accent1"/>
                </a:solidFill>
                <a:latin typeface="+mn-lt"/>
                <a:cs typeface="Times New Roman" pitchFamily="18" charset="0"/>
              </a:rPr>
              <a:t/>
            </a:r>
            <a:br>
              <a:rPr lang="fi-FI" sz="4000" dirty="0" smtClean="0">
                <a:solidFill>
                  <a:schemeClr val="accent1"/>
                </a:solidFill>
                <a:latin typeface="+mn-lt"/>
                <a:cs typeface="Times New Roman" pitchFamily="18" charset="0"/>
              </a:rPr>
            </a:br>
            <a:r>
              <a:rPr lang="fi-FI" sz="4000" dirty="0" smtClean="0">
                <a:latin typeface="+mn-lt"/>
                <a:cs typeface="Times New Roman" pitchFamily="18" charset="0"/>
              </a:rPr>
              <a:t>Voiko omilla elämäntavoilla vaikuttaa yhteiskuntaan? </a:t>
            </a:r>
            <a:r>
              <a:rPr lang="fi-FI" sz="4000" dirty="0" smtClean="0">
                <a:solidFill>
                  <a:schemeClr val="accent1"/>
                </a:solidFill>
                <a:latin typeface="+mn-lt"/>
              </a:rPr>
              <a:t/>
            </a:r>
            <a:br>
              <a:rPr lang="fi-FI" sz="4000" dirty="0" smtClean="0">
                <a:solidFill>
                  <a:schemeClr val="accent1"/>
                </a:solidFill>
                <a:latin typeface="+mn-lt"/>
              </a:rPr>
            </a:br>
            <a:endParaRPr lang="fi-FI" sz="4000" dirty="0">
              <a:latin typeface="+mn-lt"/>
            </a:endParaRPr>
          </a:p>
        </p:txBody>
      </p:sp>
      <p:sp>
        <p:nvSpPr>
          <p:cNvPr id="4" name="Sisällön paikkamerkki 3"/>
          <p:cNvSpPr>
            <a:spLocks noGrp="1"/>
          </p:cNvSpPr>
          <p:nvPr>
            <p:ph sz="half" idx="1"/>
          </p:nvPr>
        </p:nvSpPr>
        <p:spPr>
          <a:xfrm>
            <a:off x="179513" y="1556792"/>
            <a:ext cx="3744415" cy="4752528"/>
          </a:xfrm>
        </p:spPr>
        <p:txBody>
          <a:bodyPr>
            <a:noAutofit/>
          </a:bodyPr>
          <a:lstStyle/>
          <a:p>
            <a:pPr marL="179388" lvl="1" indent="-179388">
              <a:buFont typeface="Arial" pitchFamily="34" charset="0"/>
              <a:buChar char="•"/>
            </a:pPr>
            <a:r>
              <a:rPr lang="fi-FI" dirty="0" smtClean="0">
                <a:cs typeface="Times New Roman" pitchFamily="18" charset="0"/>
              </a:rPr>
              <a:t>Puolustaako vai kyseenalaistaako kommentti elämäntavoilla yhteiskuntaan vaikuttamisen?</a:t>
            </a:r>
          </a:p>
          <a:p>
            <a:pPr marL="179388" lvl="1" indent="-179388">
              <a:buFont typeface="Arial" pitchFamily="34" charset="0"/>
              <a:buChar char="•"/>
            </a:pPr>
            <a:r>
              <a:rPr lang="fi-FI" dirty="0" smtClean="0">
                <a:cs typeface="Times New Roman" pitchFamily="18" charset="0"/>
              </a:rPr>
              <a:t>Millaisia perusteluita löydät?</a:t>
            </a:r>
          </a:p>
          <a:p>
            <a:pPr marL="179388" lvl="1" indent="-179388">
              <a:buFont typeface="Arial" pitchFamily="34" charset="0"/>
              <a:buChar char="•"/>
            </a:pPr>
            <a:r>
              <a:rPr lang="fi-FI" dirty="0" smtClean="0">
                <a:cs typeface="Times New Roman" pitchFamily="18" charset="0"/>
              </a:rPr>
              <a:t>Tutki lainausta lähdekriittisesti: </a:t>
            </a:r>
            <a:r>
              <a:rPr lang="fi-FI" dirty="0" smtClean="0">
                <a:cs typeface="Times New Roman" pitchFamily="18" charset="0"/>
              </a:rPr>
              <a:t>Heijastuuko tekstissä kommentoijan asema tai poliittinen mielipide?</a:t>
            </a:r>
          </a:p>
          <a:p>
            <a:pPr marL="457200" lvl="1" indent="0">
              <a:buNone/>
            </a:pPr>
            <a:endParaRPr lang="fi-FI" dirty="0">
              <a:solidFill>
                <a:srgbClr val="FF0000"/>
              </a:solidFill>
              <a:cs typeface="Times New Roman" pitchFamily="18" charset="0"/>
            </a:endParaRPr>
          </a:p>
        </p:txBody>
      </p:sp>
      <p:sp>
        <p:nvSpPr>
          <p:cNvPr id="9" name="Suorakulmio 8"/>
          <p:cNvSpPr/>
          <p:nvPr/>
        </p:nvSpPr>
        <p:spPr>
          <a:xfrm>
            <a:off x="4067944" y="1412776"/>
            <a:ext cx="4932040" cy="4832092"/>
          </a:xfrm>
          <a:prstGeom prst="rect">
            <a:avLst/>
          </a:prstGeom>
        </p:spPr>
        <p:txBody>
          <a:bodyPr wrap="square">
            <a:spAutoFit/>
          </a:bodyPr>
          <a:lstStyle/>
          <a:p>
            <a:r>
              <a:rPr lang="fi-FI" sz="2400" i="1" dirty="0" smtClean="0"/>
              <a:t>Yhdestä suomalaisesta </a:t>
            </a:r>
            <a:r>
              <a:rPr lang="fi-FI" sz="2400" i="1" dirty="0" err="1" smtClean="0"/>
              <a:t>ayrshire-naudasta</a:t>
            </a:r>
            <a:r>
              <a:rPr lang="fi-FI" sz="2400" i="1" dirty="0" smtClean="0"/>
              <a:t> saa teurastuksen jälkeen melkein kolmesataa kiloa syötävää lihaa, rasvaa ja sisäelimiä. Keski­verto­suomalainen söi viime vuonna 19 kiloa naudanlihaa. Kahdeksan vuotta kasvissyöjänä, enkä säästänyt kuin puolikkaan lehmän. Kahdeksan vuotta kasvissyöjänä, eikä yksikään eläin kiittänyt minua. Kukaan ihminenkään ei koskaan kiittänyt minua. Kiusaa aiheutin lukuisille.</a:t>
            </a:r>
          </a:p>
          <a:p>
            <a:r>
              <a:rPr lang="fi-FI" sz="2000" dirty="0" smtClean="0"/>
              <a:t>Joonas </a:t>
            </a:r>
            <a:r>
              <a:rPr lang="fi-FI" sz="2000" dirty="0" err="1" smtClean="0"/>
              <a:t>Konstig</a:t>
            </a:r>
            <a:r>
              <a:rPr lang="fi-FI" sz="2000" dirty="0" smtClean="0"/>
              <a:t>, kirjailija</a:t>
            </a:r>
            <a:endParaRPr lang="fi-FI" sz="2000" dirty="0"/>
          </a:p>
        </p:txBody>
      </p:sp>
      <p:sp>
        <p:nvSpPr>
          <p:cNvPr id="11" name="Tekstikehys 10"/>
          <p:cNvSpPr txBox="1"/>
          <p:nvPr/>
        </p:nvSpPr>
        <p:spPr>
          <a:xfrm>
            <a:off x="7997532" y="908720"/>
            <a:ext cx="1146468" cy="2400657"/>
          </a:xfrm>
          <a:prstGeom prst="rect">
            <a:avLst/>
          </a:prstGeom>
          <a:noFill/>
        </p:spPr>
        <p:txBody>
          <a:bodyPr wrap="none" rtlCol="0">
            <a:spAutoFit/>
          </a:bodyPr>
          <a:lstStyle/>
          <a:p>
            <a:r>
              <a:rPr lang="fi-FI" sz="15000" dirty="0" smtClean="0">
                <a:solidFill>
                  <a:srgbClr val="FFC000"/>
                </a:solidFill>
                <a:latin typeface="Eurostile Bold" pitchFamily="34" charset="0"/>
                <a:ea typeface="Tahoma" pitchFamily="34" charset="0"/>
                <a:cs typeface="Tahoma" pitchFamily="34" charset="0"/>
              </a:rPr>
              <a:t>”</a:t>
            </a:r>
            <a:endParaRPr lang="fi-FI" sz="15000" dirty="0">
              <a:solidFill>
                <a:srgbClr val="FFC000"/>
              </a:solidFill>
              <a:latin typeface="Eurostile Bold" pitchFamily="34" charset="0"/>
              <a:ea typeface="Tahoma" pitchFamily="34" charset="0"/>
              <a:cs typeface="Tahoma" pitchFamily="34" charset="0"/>
            </a:endParaRPr>
          </a:p>
        </p:txBody>
      </p:sp>
      <p:sp>
        <p:nvSpPr>
          <p:cNvPr id="14" name="Alatunnisteen paikkamerkki 13"/>
          <p:cNvSpPr>
            <a:spLocks noGrp="1"/>
          </p:cNvSpPr>
          <p:nvPr>
            <p:ph type="ftr" sz="quarter" idx="11"/>
          </p:nvPr>
        </p:nvSpPr>
        <p:spPr/>
        <p:txBody>
          <a:bodyPr/>
          <a:lstStyle/>
          <a:p>
            <a:r>
              <a:rPr lang="fi-FI" smtClean="0"/>
              <a:t>III Vaikuttamisen kanavat</a:t>
            </a:r>
            <a:endParaRPr lang="fi-FI"/>
          </a:p>
        </p:txBody>
      </p:sp>
      <p:pic>
        <p:nvPicPr>
          <p:cNvPr id="15" name="Kuva 14" descr="Muodostaomakantasi.jpg"/>
          <p:cNvPicPr>
            <a:picLocks noChangeAspect="1"/>
          </p:cNvPicPr>
          <p:nvPr/>
        </p:nvPicPr>
        <p:blipFill>
          <a:blip r:embed="rId2" cstate="print"/>
          <a:stretch>
            <a:fillRect/>
          </a:stretch>
        </p:blipFill>
        <p:spPr>
          <a:xfrm>
            <a:off x="179512" y="116632"/>
            <a:ext cx="1187624" cy="1082576"/>
          </a:xfrm>
          <a:prstGeom prst="rect">
            <a:avLst/>
          </a:prstGeom>
        </p:spPr>
      </p:pic>
    </p:spTree>
    <p:extLst>
      <p:ext uri="{BB962C8B-B14F-4D97-AF65-F5344CB8AC3E}">
        <p14:creationId xmlns:p14="http://schemas.microsoft.com/office/powerpoint/2010/main" xmlns="" val="1983825055"/>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yöristetty suorakulmio 9"/>
          <p:cNvSpPr/>
          <p:nvPr/>
        </p:nvSpPr>
        <p:spPr>
          <a:xfrm>
            <a:off x="3779912" y="1412776"/>
            <a:ext cx="5184576" cy="4824536"/>
          </a:xfrm>
          <a:prstGeom prst="roundRect">
            <a:avLst/>
          </a:prstGeom>
          <a:solidFill>
            <a:schemeClr val="accent6">
              <a:lumMod val="40000"/>
              <a:lumOff val="60000"/>
              <a:alpha val="5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Sisällön paikkamerkki 3"/>
          <p:cNvSpPr>
            <a:spLocks noGrp="1"/>
          </p:cNvSpPr>
          <p:nvPr>
            <p:ph sz="half" idx="1"/>
          </p:nvPr>
        </p:nvSpPr>
        <p:spPr>
          <a:xfrm>
            <a:off x="179513" y="1556792"/>
            <a:ext cx="3744415" cy="4752528"/>
          </a:xfrm>
        </p:spPr>
        <p:txBody>
          <a:bodyPr>
            <a:noAutofit/>
          </a:bodyPr>
          <a:lstStyle/>
          <a:p>
            <a:pPr marL="179388" lvl="1" indent="-179388">
              <a:buFont typeface="Arial" pitchFamily="34" charset="0"/>
              <a:buChar char="•"/>
            </a:pPr>
            <a:r>
              <a:rPr lang="fi-FI" dirty="0" smtClean="0">
                <a:cs typeface="Times New Roman" pitchFamily="18" charset="0"/>
              </a:rPr>
              <a:t>Puolustaako vai kyseenalaistaako kommentti elämäntavoilla yhteiskuntaan vaikuttamisen?</a:t>
            </a:r>
          </a:p>
          <a:p>
            <a:pPr marL="179388" lvl="1" indent="-179388">
              <a:buFont typeface="Arial" pitchFamily="34" charset="0"/>
              <a:buChar char="•"/>
            </a:pPr>
            <a:r>
              <a:rPr lang="fi-FI" dirty="0" smtClean="0">
                <a:cs typeface="Times New Roman" pitchFamily="18" charset="0"/>
              </a:rPr>
              <a:t>Millaisia perusteluita löydät?</a:t>
            </a:r>
          </a:p>
          <a:p>
            <a:pPr marL="179388" lvl="1" indent="-179388">
              <a:buFont typeface="Arial" pitchFamily="34" charset="0"/>
              <a:buChar char="•"/>
            </a:pPr>
            <a:r>
              <a:rPr lang="fi-FI" dirty="0" smtClean="0">
                <a:cs typeface="Times New Roman" pitchFamily="18" charset="0"/>
              </a:rPr>
              <a:t>Tutki lainausta lähdekriittisesti: Heijastuuko </a:t>
            </a:r>
            <a:r>
              <a:rPr lang="fi-FI" dirty="0" smtClean="0">
                <a:cs typeface="Times New Roman" pitchFamily="18" charset="0"/>
              </a:rPr>
              <a:t>tekstissä kommentoijan asema tai poliittinen mielipide?</a:t>
            </a:r>
          </a:p>
          <a:p>
            <a:pPr marL="457200" lvl="1" indent="0">
              <a:buNone/>
            </a:pPr>
            <a:endParaRPr lang="fi-FI" dirty="0">
              <a:solidFill>
                <a:srgbClr val="FF0000"/>
              </a:solidFill>
              <a:cs typeface="Times New Roman" pitchFamily="18" charset="0"/>
            </a:endParaRPr>
          </a:p>
        </p:txBody>
      </p:sp>
      <p:sp>
        <p:nvSpPr>
          <p:cNvPr id="9" name="Suorakulmio 8"/>
          <p:cNvSpPr/>
          <p:nvPr/>
        </p:nvSpPr>
        <p:spPr>
          <a:xfrm>
            <a:off x="4067944" y="1988840"/>
            <a:ext cx="4932040" cy="3724096"/>
          </a:xfrm>
          <a:prstGeom prst="rect">
            <a:avLst/>
          </a:prstGeom>
        </p:spPr>
        <p:txBody>
          <a:bodyPr wrap="square">
            <a:spAutoFit/>
          </a:bodyPr>
          <a:lstStyle/>
          <a:p>
            <a:r>
              <a:rPr lang="fi-FI" sz="2400" i="1" dirty="0" smtClean="0"/>
              <a:t>Itse en ole koskaan pitänyt siitä, miten linnan juhliin kutsuttujen naisten ulkonäön ja pukeutumisen arvostelu on Suomessa yleinen kansanhuvi. Mutta kun vaatteilla halutaan antaa viesti, on hyvä miettiä, mikä tämä viesti on. Poliitikon päällä turkis on vahva poliittinen kannanotto julmuuden puolesta.</a:t>
            </a:r>
          </a:p>
          <a:p>
            <a:r>
              <a:rPr lang="fi-FI" sz="2000" dirty="0" smtClean="0"/>
              <a:t>Emma Kari, </a:t>
            </a:r>
            <a:r>
              <a:rPr lang="fi-FI" sz="2000" dirty="0" err="1" smtClean="0"/>
              <a:t>kandanedustaja</a:t>
            </a:r>
            <a:r>
              <a:rPr lang="fi-FI" sz="2000" dirty="0" smtClean="0"/>
              <a:t>, vihreät</a:t>
            </a:r>
            <a:endParaRPr lang="fi-FI" sz="2000" dirty="0"/>
          </a:p>
        </p:txBody>
      </p:sp>
      <p:sp>
        <p:nvSpPr>
          <p:cNvPr id="11" name="Tekstikehys 10"/>
          <p:cNvSpPr txBox="1"/>
          <p:nvPr/>
        </p:nvSpPr>
        <p:spPr>
          <a:xfrm>
            <a:off x="7997532" y="908720"/>
            <a:ext cx="1146468" cy="2400657"/>
          </a:xfrm>
          <a:prstGeom prst="rect">
            <a:avLst/>
          </a:prstGeom>
          <a:noFill/>
        </p:spPr>
        <p:txBody>
          <a:bodyPr wrap="none" rtlCol="0">
            <a:spAutoFit/>
          </a:bodyPr>
          <a:lstStyle/>
          <a:p>
            <a:r>
              <a:rPr lang="fi-FI" sz="15000" dirty="0" smtClean="0">
                <a:solidFill>
                  <a:srgbClr val="FFC000"/>
                </a:solidFill>
                <a:latin typeface="Eurostile Bold" pitchFamily="34" charset="0"/>
                <a:ea typeface="Tahoma" pitchFamily="34" charset="0"/>
                <a:cs typeface="Tahoma" pitchFamily="34" charset="0"/>
              </a:rPr>
              <a:t>”</a:t>
            </a:r>
            <a:endParaRPr lang="fi-FI" sz="15000" dirty="0">
              <a:solidFill>
                <a:srgbClr val="FFC000"/>
              </a:solidFill>
              <a:latin typeface="Eurostile Bold" pitchFamily="34" charset="0"/>
              <a:ea typeface="Tahoma" pitchFamily="34" charset="0"/>
              <a:cs typeface="Tahoma" pitchFamily="34" charset="0"/>
            </a:endParaRPr>
          </a:p>
        </p:txBody>
      </p:sp>
      <p:sp>
        <p:nvSpPr>
          <p:cNvPr id="13" name="Alatunnisteen paikkamerkki 12"/>
          <p:cNvSpPr>
            <a:spLocks noGrp="1"/>
          </p:cNvSpPr>
          <p:nvPr>
            <p:ph type="ftr" sz="quarter" idx="11"/>
          </p:nvPr>
        </p:nvSpPr>
        <p:spPr/>
        <p:txBody>
          <a:bodyPr/>
          <a:lstStyle/>
          <a:p>
            <a:r>
              <a:rPr lang="fi-FI" smtClean="0"/>
              <a:t>III Vaikuttamisen kanavat</a:t>
            </a:r>
            <a:endParaRPr lang="fi-FI"/>
          </a:p>
        </p:txBody>
      </p:sp>
      <p:sp>
        <p:nvSpPr>
          <p:cNvPr id="17" name="Otsikko 5"/>
          <p:cNvSpPr>
            <a:spLocks noGrp="1"/>
          </p:cNvSpPr>
          <p:nvPr>
            <p:ph type="title"/>
          </p:nvPr>
        </p:nvSpPr>
        <p:spPr>
          <a:xfrm>
            <a:off x="1187624" y="0"/>
            <a:ext cx="6192688" cy="1368152"/>
          </a:xfrm>
        </p:spPr>
        <p:txBody>
          <a:bodyPr>
            <a:noAutofit/>
          </a:bodyPr>
          <a:lstStyle/>
          <a:p>
            <a:r>
              <a:rPr lang="fi-FI" sz="4000" dirty="0" smtClean="0">
                <a:solidFill>
                  <a:schemeClr val="accent1"/>
                </a:solidFill>
                <a:latin typeface="+mn-lt"/>
                <a:cs typeface="Times New Roman" pitchFamily="18" charset="0"/>
              </a:rPr>
              <a:t/>
            </a:r>
            <a:br>
              <a:rPr lang="fi-FI" sz="4000" dirty="0" smtClean="0">
                <a:solidFill>
                  <a:schemeClr val="accent1"/>
                </a:solidFill>
                <a:latin typeface="+mn-lt"/>
                <a:cs typeface="Times New Roman" pitchFamily="18" charset="0"/>
              </a:rPr>
            </a:br>
            <a:r>
              <a:rPr lang="fi-FI" sz="4000" dirty="0" smtClean="0">
                <a:latin typeface="+mn-lt"/>
                <a:cs typeface="Times New Roman" pitchFamily="18" charset="0"/>
              </a:rPr>
              <a:t>Voiko omilla elämäntavoilla vaikuttaa yhteiskuntaan? </a:t>
            </a:r>
            <a:r>
              <a:rPr lang="fi-FI" sz="4000" dirty="0" smtClean="0">
                <a:solidFill>
                  <a:schemeClr val="accent1"/>
                </a:solidFill>
                <a:latin typeface="+mn-lt"/>
              </a:rPr>
              <a:t/>
            </a:r>
            <a:br>
              <a:rPr lang="fi-FI" sz="4000" dirty="0" smtClean="0">
                <a:solidFill>
                  <a:schemeClr val="accent1"/>
                </a:solidFill>
                <a:latin typeface="+mn-lt"/>
              </a:rPr>
            </a:br>
            <a:endParaRPr lang="fi-FI" sz="4000" dirty="0">
              <a:latin typeface="+mn-lt"/>
            </a:endParaRPr>
          </a:p>
        </p:txBody>
      </p:sp>
      <p:pic>
        <p:nvPicPr>
          <p:cNvPr id="18" name="Kuva 17" descr="Muodostaomakantasi.jpg"/>
          <p:cNvPicPr>
            <a:picLocks noChangeAspect="1"/>
          </p:cNvPicPr>
          <p:nvPr/>
        </p:nvPicPr>
        <p:blipFill>
          <a:blip r:embed="rId2" cstate="print"/>
          <a:stretch>
            <a:fillRect/>
          </a:stretch>
        </p:blipFill>
        <p:spPr>
          <a:xfrm>
            <a:off x="179512" y="116632"/>
            <a:ext cx="1187624" cy="1082576"/>
          </a:xfrm>
          <a:prstGeom prst="rect">
            <a:avLst/>
          </a:prstGeom>
        </p:spPr>
      </p:pic>
    </p:spTree>
    <p:extLst>
      <p:ext uri="{BB962C8B-B14F-4D97-AF65-F5344CB8AC3E}">
        <p14:creationId xmlns:p14="http://schemas.microsoft.com/office/powerpoint/2010/main" xmlns="" val="1983825055"/>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yöristetty suorakulmio 9"/>
          <p:cNvSpPr/>
          <p:nvPr/>
        </p:nvSpPr>
        <p:spPr>
          <a:xfrm>
            <a:off x="3779912" y="1412776"/>
            <a:ext cx="5184576" cy="4824536"/>
          </a:xfrm>
          <a:prstGeom prst="roundRect">
            <a:avLst/>
          </a:prstGeom>
          <a:solidFill>
            <a:schemeClr val="accent6">
              <a:lumMod val="40000"/>
              <a:lumOff val="60000"/>
              <a:alpha val="5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Sisällön paikkamerkki 3"/>
          <p:cNvSpPr>
            <a:spLocks noGrp="1"/>
          </p:cNvSpPr>
          <p:nvPr>
            <p:ph sz="half" idx="1"/>
          </p:nvPr>
        </p:nvSpPr>
        <p:spPr>
          <a:xfrm>
            <a:off x="179513" y="1556792"/>
            <a:ext cx="3744415" cy="4752528"/>
          </a:xfrm>
        </p:spPr>
        <p:txBody>
          <a:bodyPr>
            <a:noAutofit/>
          </a:bodyPr>
          <a:lstStyle/>
          <a:p>
            <a:pPr marL="179388" lvl="1" indent="-179388">
              <a:buFont typeface="Arial" pitchFamily="34" charset="0"/>
              <a:buChar char="•"/>
            </a:pPr>
            <a:r>
              <a:rPr lang="fi-FI" dirty="0" smtClean="0">
                <a:cs typeface="Times New Roman" pitchFamily="18" charset="0"/>
              </a:rPr>
              <a:t>Puolustaako vai kyseenalaistaako kommentti elämäntavoilla yhteiskuntaan vaikuttamisen?</a:t>
            </a:r>
          </a:p>
          <a:p>
            <a:pPr marL="179388" lvl="1" indent="-179388">
              <a:buFont typeface="Arial" pitchFamily="34" charset="0"/>
              <a:buChar char="•"/>
            </a:pPr>
            <a:r>
              <a:rPr lang="fi-FI" dirty="0" smtClean="0">
                <a:cs typeface="Times New Roman" pitchFamily="18" charset="0"/>
              </a:rPr>
              <a:t>Millaisia perusteluita löydät?</a:t>
            </a:r>
          </a:p>
          <a:p>
            <a:pPr marL="179388" lvl="1" indent="-179388">
              <a:buFont typeface="Arial" pitchFamily="34" charset="0"/>
              <a:buChar char="•"/>
            </a:pPr>
            <a:r>
              <a:rPr lang="fi-FI" dirty="0" smtClean="0">
                <a:cs typeface="Times New Roman" pitchFamily="18" charset="0"/>
              </a:rPr>
              <a:t>Tutki lainausta lähdekriittisesti: Heijastuuko </a:t>
            </a:r>
            <a:r>
              <a:rPr lang="fi-FI" dirty="0" smtClean="0">
                <a:cs typeface="Times New Roman" pitchFamily="18" charset="0"/>
              </a:rPr>
              <a:t>tekstissä kommentoijan asema tai poliittinen mielipide?</a:t>
            </a:r>
          </a:p>
          <a:p>
            <a:pPr marL="457200" lvl="1" indent="0">
              <a:buNone/>
            </a:pPr>
            <a:endParaRPr lang="fi-FI" dirty="0">
              <a:solidFill>
                <a:srgbClr val="FF0000"/>
              </a:solidFill>
              <a:cs typeface="Times New Roman" pitchFamily="18" charset="0"/>
            </a:endParaRPr>
          </a:p>
        </p:txBody>
      </p:sp>
      <p:sp>
        <p:nvSpPr>
          <p:cNvPr id="9" name="Suorakulmio 8"/>
          <p:cNvSpPr/>
          <p:nvPr/>
        </p:nvSpPr>
        <p:spPr>
          <a:xfrm>
            <a:off x="4067944" y="1988840"/>
            <a:ext cx="4932040" cy="3785652"/>
          </a:xfrm>
          <a:prstGeom prst="rect">
            <a:avLst/>
          </a:prstGeom>
        </p:spPr>
        <p:txBody>
          <a:bodyPr wrap="square">
            <a:spAutoFit/>
          </a:bodyPr>
          <a:lstStyle/>
          <a:p>
            <a:r>
              <a:rPr lang="fi-FI" sz="2400" i="1" dirty="0" smtClean="0"/>
              <a:t>Sen verran politiikkaa tässä on, että pukuni on hylkeennahkaa. Se on ammattikalastajien puolesta, koska hylkeet syö kalat. (...) </a:t>
            </a:r>
            <a:r>
              <a:rPr lang="fi-FI" sz="2400" i="1" dirty="0" err="1" smtClean="0"/>
              <a:t>Mun</a:t>
            </a:r>
            <a:r>
              <a:rPr lang="fi-FI" sz="2400" i="1" dirty="0" smtClean="0"/>
              <a:t> mielestä hylkeitä pitää saada ampua ja käyttää vanhalla tavalla vaatteissa ja esineissä. Sehän on kielletty nykyään ja tämä on kielletty puku.</a:t>
            </a:r>
          </a:p>
          <a:p>
            <a:r>
              <a:rPr lang="fi-FI" sz="2000" dirty="0" err="1" smtClean="0"/>
              <a:t>Bitte</a:t>
            </a:r>
            <a:r>
              <a:rPr lang="fi-FI" sz="2000" dirty="0" smtClean="0"/>
              <a:t> Westerlund Linnan juhlien puvustaan 6.12.2014</a:t>
            </a:r>
          </a:p>
        </p:txBody>
      </p:sp>
      <p:sp>
        <p:nvSpPr>
          <p:cNvPr id="11" name="Tekstikehys 10"/>
          <p:cNvSpPr txBox="1"/>
          <p:nvPr/>
        </p:nvSpPr>
        <p:spPr>
          <a:xfrm>
            <a:off x="7997532" y="908720"/>
            <a:ext cx="1146468" cy="2400657"/>
          </a:xfrm>
          <a:prstGeom prst="rect">
            <a:avLst/>
          </a:prstGeom>
          <a:noFill/>
        </p:spPr>
        <p:txBody>
          <a:bodyPr wrap="none" rtlCol="0">
            <a:spAutoFit/>
          </a:bodyPr>
          <a:lstStyle/>
          <a:p>
            <a:r>
              <a:rPr lang="fi-FI" sz="15000" dirty="0" smtClean="0">
                <a:solidFill>
                  <a:srgbClr val="FFC000"/>
                </a:solidFill>
                <a:latin typeface="Eurostile Bold" pitchFamily="34" charset="0"/>
                <a:ea typeface="Tahoma" pitchFamily="34" charset="0"/>
                <a:cs typeface="Tahoma" pitchFamily="34" charset="0"/>
              </a:rPr>
              <a:t>”</a:t>
            </a:r>
            <a:endParaRPr lang="fi-FI" sz="15000" dirty="0">
              <a:solidFill>
                <a:srgbClr val="FFC000"/>
              </a:solidFill>
              <a:latin typeface="Eurostile Bold" pitchFamily="34" charset="0"/>
              <a:ea typeface="Tahoma" pitchFamily="34" charset="0"/>
              <a:cs typeface="Tahoma" pitchFamily="34" charset="0"/>
            </a:endParaRPr>
          </a:p>
        </p:txBody>
      </p:sp>
      <p:sp>
        <p:nvSpPr>
          <p:cNvPr id="12" name="Alatunnisteen paikkamerkki 11"/>
          <p:cNvSpPr>
            <a:spLocks noGrp="1"/>
          </p:cNvSpPr>
          <p:nvPr>
            <p:ph type="ftr" sz="quarter" idx="11"/>
          </p:nvPr>
        </p:nvSpPr>
        <p:spPr/>
        <p:txBody>
          <a:bodyPr/>
          <a:lstStyle/>
          <a:p>
            <a:r>
              <a:rPr lang="fi-FI" smtClean="0"/>
              <a:t>III Vaikuttamisen kanavat</a:t>
            </a:r>
            <a:endParaRPr lang="fi-FI"/>
          </a:p>
        </p:txBody>
      </p:sp>
      <p:sp>
        <p:nvSpPr>
          <p:cNvPr id="18" name="Otsikko 5"/>
          <p:cNvSpPr>
            <a:spLocks noGrp="1"/>
          </p:cNvSpPr>
          <p:nvPr>
            <p:ph type="title"/>
          </p:nvPr>
        </p:nvSpPr>
        <p:spPr>
          <a:xfrm>
            <a:off x="1187624" y="0"/>
            <a:ext cx="6192688" cy="1368152"/>
          </a:xfrm>
        </p:spPr>
        <p:txBody>
          <a:bodyPr>
            <a:noAutofit/>
          </a:bodyPr>
          <a:lstStyle/>
          <a:p>
            <a:r>
              <a:rPr lang="fi-FI" sz="4000" dirty="0" smtClean="0">
                <a:solidFill>
                  <a:schemeClr val="accent1"/>
                </a:solidFill>
                <a:latin typeface="+mn-lt"/>
                <a:cs typeface="Times New Roman" pitchFamily="18" charset="0"/>
              </a:rPr>
              <a:t/>
            </a:r>
            <a:br>
              <a:rPr lang="fi-FI" sz="4000" dirty="0" smtClean="0">
                <a:solidFill>
                  <a:schemeClr val="accent1"/>
                </a:solidFill>
                <a:latin typeface="+mn-lt"/>
                <a:cs typeface="Times New Roman" pitchFamily="18" charset="0"/>
              </a:rPr>
            </a:br>
            <a:r>
              <a:rPr lang="fi-FI" sz="4000" dirty="0" smtClean="0">
                <a:latin typeface="+mn-lt"/>
                <a:cs typeface="Times New Roman" pitchFamily="18" charset="0"/>
              </a:rPr>
              <a:t>Voiko omilla elämäntavoilla vaikuttaa yhteiskuntaan? </a:t>
            </a:r>
            <a:r>
              <a:rPr lang="fi-FI" sz="4000" dirty="0" smtClean="0">
                <a:solidFill>
                  <a:schemeClr val="accent1"/>
                </a:solidFill>
                <a:latin typeface="+mn-lt"/>
              </a:rPr>
              <a:t/>
            </a:r>
            <a:br>
              <a:rPr lang="fi-FI" sz="4000" dirty="0" smtClean="0">
                <a:solidFill>
                  <a:schemeClr val="accent1"/>
                </a:solidFill>
                <a:latin typeface="+mn-lt"/>
              </a:rPr>
            </a:br>
            <a:endParaRPr lang="fi-FI" sz="4000" dirty="0">
              <a:latin typeface="+mn-lt"/>
            </a:endParaRPr>
          </a:p>
        </p:txBody>
      </p:sp>
      <p:pic>
        <p:nvPicPr>
          <p:cNvPr id="19" name="Kuva 18" descr="Muodostaomakantasi.jpg"/>
          <p:cNvPicPr>
            <a:picLocks noChangeAspect="1"/>
          </p:cNvPicPr>
          <p:nvPr/>
        </p:nvPicPr>
        <p:blipFill>
          <a:blip r:embed="rId2" cstate="print"/>
          <a:stretch>
            <a:fillRect/>
          </a:stretch>
        </p:blipFill>
        <p:spPr>
          <a:xfrm>
            <a:off x="179512" y="116632"/>
            <a:ext cx="1187624" cy="1082576"/>
          </a:xfrm>
          <a:prstGeom prst="rect">
            <a:avLst/>
          </a:prstGeom>
        </p:spPr>
      </p:pic>
    </p:spTree>
    <p:extLst>
      <p:ext uri="{BB962C8B-B14F-4D97-AF65-F5344CB8AC3E}">
        <p14:creationId xmlns:p14="http://schemas.microsoft.com/office/powerpoint/2010/main" xmlns="" val="1983825055"/>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yöristetty suorakulmio 9"/>
          <p:cNvSpPr/>
          <p:nvPr/>
        </p:nvSpPr>
        <p:spPr>
          <a:xfrm>
            <a:off x="3635896" y="1412776"/>
            <a:ext cx="5328592" cy="4824536"/>
          </a:xfrm>
          <a:prstGeom prst="roundRect">
            <a:avLst/>
          </a:prstGeom>
          <a:solidFill>
            <a:schemeClr val="accent6">
              <a:lumMod val="40000"/>
              <a:lumOff val="60000"/>
              <a:alpha val="5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Sisällön paikkamerkki 3"/>
          <p:cNvSpPr>
            <a:spLocks noGrp="1"/>
          </p:cNvSpPr>
          <p:nvPr>
            <p:ph sz="half" idx="1"/>
          </p:nvPr>
        </p:nvSpPr>
        <p:spPr>
          <a:xfrm>
            <a:off x="179512" y="1412776"/>
            <a:ext cx="3456383" cy="4752528"/>
          </a:xfrm>
        </p:spPr>
        <p:txBody>
          <a:bodyPr>
            <a:noAutofit/>
          </a:bodyPr>
          <a:lstStyle/>
          <a:p>
            <a:pPr marL="179388" lvl="1" indent="-179388">
              <a:buFont typeface="Arial" pitchFamily="34" charset="0"/>
              <a:buChar char="•"/>
            </a:pPr>
            <a:r>
              <a:rPr lang="fi-FI" dirty="0" smtClean="0">
                <a:cs typeface="Times New Roman" pitchFamily="18" charset="0"/>
              </a:rPr>
              <a:t>Puolustaako vai kyseenalaistaako kommentti elämäntavoilla yhteiskuntaan vaikuttamisen?</a:t>
            </a:r>
          </a:p>
          <a:p>
            <a:pPr marL="179388" lvl="1" indent="-179388">
              <a:buFont typeface="Arial" pitchFamily="34" charset="0"/>
              <a:buChar char="•"/>
            </a:pPr>
            <a:r>
              <a:rPr lang="fi-FI" dirty="0" smtClean="0">
                <a:cs typeface="Times New Roman" pitchFamily="18" charset="0"/>
              </a:rPr>
              <a:t>Millaisia perusteluita löydät?</a:t>
            </a:r>
          </a:p>
          <a:p>
            <a:pPr marL="179388" lvl="1" indent="-179388">
              <a:buFont typeface="Arial" pitchFamily="34" charset="0"/>
              <a:buChar char="•"/>
            </a:pPr>
            <a:r>
              <a:rPr lang="fi-FI" dirty="0" smtClean="0">
                <a:cs typeface="Times New Roman" pitchFamily="18" charset="0"/>
              </a:rPr>
              <a:t>Tutki lainausta lähdekriittisesti: Heijastuuko </a:t>
            </a:r>
            <a:r>
              <a:rPr lang="fi-FI" dirty="0" smtClean="0">
                <a:cs typeface="Times New Roman" pitchFamily="18" charset="0"/>
              </a:rPr>
              <a:t>tekstissä kommentoijan asema tai poliittinen mielipide?</a:t>
            </a:r>
          </a:p>
          <a:p>
            <a:pPr marL="457200" lvl="1" indent="0">
              <a:buNone/>
            </a:pPr>
            <a:endParaRPr lang="fi-FI" dirty="0">
              <a:solidFill>
                <a:srgbClr val="FF0000"/>
              </a:solidFill>
              <a:cs typeface="Times New Roman" pitchFamily="18" charset="0"/>
            </a:endParaRPr>
          </a:p>
        </p:txBody>
      </p:sp>
      <p:sp>
        <p:nvSpPr>
          <p:cNvPr id="9" name="Suorakulmio 8"/>
          <p:cNvSpPr/>
          <p:nvPr/>
        </p:nvSpPr>
        <p:spPr>
          <a:xfrm>
            <a:off x="3923928" y="1412776"/>
            <a:ext cx="5076056" cy="4965655"/>
          </a:xfrm>
          <a:prstGeom prst="rect">
            <a:avLst/>
          </a:prstGeom>
        </p:spPr>
        <p:txBody>
          <a:bodyPr wrap="square">
            <a:spAutoFit/>
          </a:bodyPr>
          <a:lstStyle/>
          <a:p>
            <a:r>
              <a:rPr lang="fi-FI" sz="2400" i="1" dirty="0" smtClean="0"/>
              <a:t>Politiikan tekeminen pelkästään kuluttamalla on kuitenkin ongelmallista. Kriittisimpien tarkkailijoiden mukaan kansalaiset ovat typistyneet kuluttajiksi, jotka tekevät politiikkaa vain omilla elämäntavoillaan, eivätkä halua vaikuttaa asioihin edustuksellisen demokratian keinoin. ”Kuluttajan” oman elämänpiirin ulkopuolelle jää monia alueita, joihin elämäntapavalinnat eivät vaikuta.</a:t>
            </a:r>
          </a:p>
          <a:p>
            <a:r>
              <a:rPr lang="fi-FI" sz="2000" dirty="0" err="1" smtClean="0"/>
              <a:t>www.otakantaa.fi</a:t>
            </a:r>
            <a:endParaRPr lang="fi-FI" sz="2000" dirty="0" smtClean="0"/>
          </a:p>
        </p:txBody>
      </p:sp>
      <p:sp>
        <p:nvSpPr>
          <p:cNvPr id="11" name="Tekstikehys 10"/>
          <p:cNvSpPr txBox="1"/>
          <p:nvPr/>
        </p:nvSpPr>
        <p:spPr>
          <a:xfrm>
            <a:off x="7997532" y="908720"/>
            <a:ext cx="1146468" cy="2400657"/>
          </a:xfrm>
          <a:prstGeom prst="rect">
            <a:avLst/>
          </a:prstGeom>
          <a:noFill/>
        </p:spPr>
        <p:txBody>
          <a:bodyPr wrap="none" rtlCol="0">
            <a:spAutoFit/>
          </a:bodyPr>
          <a:lstStyle/>
          <a:p>
            <a:r>
              <a:rPr lang="fi-FI" sz="15000" dirty="0" smtClean="0">
                <a:solidFill>
                  <a:srgbClr val="FFC000"/>
                </a:solidFill>
                <a:latin typeface="Eurostile Bold" pitchFamily="34" charset="0"/>
                <a:ea typeface="Tahoma" pitchFamily="34" charset="0"/>
                <a:cs typeface="Tahoma" pitchFamily="34" charset="0"/>
              </a:rPr>
              <a:t>”</a:t>
            </a:r>
            <a:endParaRPr lang="fi-FI" sz="15000" dirty="0">
              <a:solidFill>
                <a:srgbClr val="FFC000"/>
              </a:solidFill>
              <a:latin typeface="Eurostile Bold" pitchFamily="34" charset="0"/>
              <a:ea typeface="Tahoma" pitchFamily="34" charset="0"/>
              <a:cs typeface="Tahoma" pitchFamily="34" charset="0"/>
            </a:endParaRPr>
          </a:p>
        </p:txBody>
      </p:sp>
      <p:sp>
        <p:nvSpPr>
          <p:cNvPr id="12" name="Alatunnisteen paikkamerkki 11"/>
          <p:cNvSpPr>
            <a:spLocks noGrp="1"/>
          </p:cNvSpPr>
          <p:nvPr>
            <p:ph type="ftr" sz="quarter" idx="11"/>
          </p:nvPr>
        </p:nvSpPr>
        <p:spPr/>
        <p:txBody>
          <a:bodyPr/>
          <a:lstStyle/>
          <a:p>
            <a:r>
              <a:rPr lang="fi-FI" smtClean="0"/>
              <a:t>III Vaikuttamisen kanavat</a:t>
            </a:r>
            <a:endParaRPr lang="fi-FI"/>
          </a:p>
        </p:txBody>
      </p:sp>
      <p:sp>
        <p:nvSpPr>
          <p:cNvPr id="16" name="Otsikko 5"/>
          <p:cNvSpPr>
            <a:spLocks noGrp="1"/>
          </p:cNvSpPr>
          <p:nvPr>
            <p:ph type="title"/>
          </p:nvPr>
        </p:nvSpPr>
        <p:spPr>
          <a:xfrm>
            <a:off x="1187624" y="0"/>
            <a:ext cx="6192688" cy="1368152"/>
          </a:xfrm>
        </p:spPr>
        <p:txBody>
          <a:bodyPr>
            <a:noAutofit/>
          </a:bodyPr>
          <a:lstStyle/>
          <a:p>
            <a:r>
              <a:rPr lang="fi-FI" sz="4000" dirty="0" smtClean="0">
                <a:solidFill>
                  <a:schemeClr val="accent1"/>
                </a:solidFill>
                <a:latin typeface="+mn-lt"/>
                <a:cs typeface="Times New Roman" pitchFamily="18" charset="0"/>
              </a:rPr>
              <a:t/>
            </a:r>
            <a:br>
              <a:rPr lang="fi-FI" sz="4000" dirty="0" smtClean="0">
                <a:solidFill>
                  <a:schemeClr val="accent1"/>
                </a:solidFill>
                <a:latin typeface="+mn-lt"/>
                <a:cs typeface="Times New Roman" pitchFamily="18" charset="0"/>
              </a:rPr>
            </a:br>
            <a:r>
              <a:rPr lang="fi-FI" sz="4000" dirty="0" smtClean="0">
                <a:latin typeface="+mn-lt"/>
                <a:cs typeface="Times New Roman" pitchFamily="18" charset="0"/>
              </a:rPr>
              <a:t>Voiko omilla elämäntavoilla vaikuttaa yhteiskuntaan? </a:t>
            </a:r>
            <a:r>
              <a:rPr lang="fi-FI" sz="4000" dirty="0" smtClean="0">
                <a:solidFill>
                  <a:schemeClr val="accent1"/>
                </a:solidFill>
                <a:latin typeface="+mn-lt"/>
              </a:rPr>
              <a:t/>
            </a:r>
            <a:br>
              <a:rPr lang="fi-FI" sz="4000" dirty="0" smtClean="0">
                <a:solidFill>
                  <a:schemeClr val="accent1"/>
                </a:solidFill>
                <a:latin typeface="+mn-lt"/>
              </a:rPr>
            </a:br>
            <a:endParaRPr lang="fi-FI" sz="4000" dirty="0">
              <a:latin typeface="+mn-lt"/>
            </a:endParaRPr>
          </a:p>
        </p:txBody>
      </p:sp>
      <p:pic>
        <p:nvPicPr>
          <p:cNvPr id="17" name="Kuva 16" descr="Muodostaomakantasi.jpg"/>
          <p:cNvPicPr>
            <a:picLocks noChangeAspect="1"/>
          </p:cNvPicPr>
          <p:nvPr/>
        </p:nvPicPr>
        <p:blipFill>
          <a:blip r:embed="rId2" cstate="print"/>
          <a:stretch>
            <a:fillRect/>
          </a:stretch>
        </p:blipFill>
        <p:spPr>
          <a:xfrm>
            <a:off x="179512" y="116632"/>
            <a:ext cx="1187624" cy="1082576"/>
          </a:xfrm>
          <a:prstGeom prst="rect">
            <a:avLst/>
          </a:prstGeom>
        </p:spPr>
      </p:pic>
    </p:spTree>
    <p:extLst>
      <p:ext uri="{BB962C8B-B14F-4D97-AF65-F5344CB8AC3E}">
        <p14:creationId xmlns:p14="http://schemas.microsoft.com/office/powerpoint/2010/main" xmlns="" val="1983825055"/>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p:cNvSpPr>
            <a:spLocks noGrp="1"/>
          </p:cNvSpPr>
          <p:nvPr>
            <p:ph type="title"/>
          </p:nvPr>
        </p:nvSpPr>
        <p:spPr>
          <a:xfrm>
            <a:off x="1187624" y="260648"/>
            <a:ext cx="6192688" cy="1368152"/>
          </a:xfrm>
        </p:spPr>
        <p:txBody>
          <a:bodyPr>
            <a:noAutofit/>
          </a:bodyPr>
          <a:lstStyle/>
          <a:p>
            <a:r>
              <a:rPr lang="fi-FI" sz="4000" dirty="0" smtClean="0">
                <a:solidFill>
                  <a:schemeClr val="accent1"/>
                </a:solidFill>
                <a:latin typeface="+mn-lt"/>
                <a:cs typeface="Times New Roman" pitchFamily="18" charset="0"/>
              </a:rPr>
              <a:t/>
            </a:r>
            <a:br>
              <a:rPr lang="fi-FI" sz="4000" dirty="0" smtClean="0">
                <a:solidFill>
                  <a:schemeClr val="accent1"/>
                </a:solidFill>
                <a:latin typeface="+mn-lt"/>
                <a:cs typeface="Times New Roman" pitchFamily="18" charset="0"/>
              </a:rPr>
            </a:br>
            <a:r>
              <a:rPr lang="fi-FI" sz="4000" dirty="0" smtClean="0">
                <a:latin typeface="+mn-lt"/>
                <a:cs typeface="Times New Roman" pitchFamily="18" charset="0"/>
              </a:rPr>
              <a:t>Voiko omilla elämäntavoilla vaikuttaa yhteiskuntaan? </a:t>
            </a:r>
            <a:r>
              <a:rPr lang="fi-FI" sz="4000" dirty="0" smtClean="0">
                <a:solidFill>
                  <a:schemeClr val="accent1"/>
                </a:solidFill>
                <a:latin typeface="+mn-lt"/>
              </a:rPr>
              <a:t/>
            </a:r>
            <a:br>
              <a:rPr lang="fi-FI" sz="4000" dirty="0" smtClean="0">
                <a:solidFill>
                  <a:schemeClr val="accent1"/>
                </a:solidFill>
                <a:latin typeface="+mn-lt"/>
              </a:rPr>
            </a:br>
            <a:endParaRPr lang="fi-FI" sz="4000" dirty="0">
              <a:latin typeface="+mn-lt"/>
            </a:endParaRPr>
          </a:p>
        </p:txBody>
      </p:sp>
      <p:sp>
        <p:nvSpPr>
          <p:cNvPr id="8" name="Sisällön paikkamerkki 7"/>
          <p:cNvSpPr>
            <a:spLocks noGrp="1"/>
          </p:cNvSpPr>
          <p:nvPr>
            <p:ph sz="half" idx="1"/>
          </p:nvPr>
        </p:nvSpPr>
        <p:spPr>
          <a:xfrm>
            <a:off x="899592" y="1844824"/>
            <a:ext cx="7632847" cy="1728192"/>
          </a:xfrm>
        </p:spPr>
        <p:txBody>
          <a:bodyPr>
            <a:noAutofit/>
          </a:bodyPr>
          <a:lstStyle/>
          <a:p>
            <a:pPr>
              <a:buNone/>
            </a:pPr>
            <a:endParaRPr lang="fi-FI" dirty="0" smtClean="0"/>
          </a:p>
          <a:p>
            <a:pPr marL="0" lvl="1" indent="0">
              <a:buNone/>
            </a:pPr>
            <a:r>
              <a:rPr lang="fi-FI" sz="2800" dirty="0" smtClean="0"/>
              <a:t>Oliko joku näkemyksistä mielestäsi luotettavampi kuin joku toinen?</a:t>
            </a:r>
          </a:p>
          <a:p>
            <a:pPr>
              <a:buNone/>
            </a:pPr>
            <a:endParaRPr lang="fi-FI" dirty="0" smtClean="0"/>
          </a:p>
          <a:p>
            <a:pPr marL="0" indent="0">
              <a:buNone/>
            </a:pPr>
            <a:r>
              <a:rPr lang="fi-FI" dirty="0" smtClean="0"/>
              <a:t>Pohtikaa yhdessä: Voiko omilla elämäntavoilla vaikuttaa yhteiskuntaan? </a:t>
            </a:r>
            <a:endParaRPr lang="fi-FI" dirty="0"/>
          </a:p>
        </p:txBody>
      </p:sp>
      <p:sp>
        <p:nvSpPr>
          <p:cNvPr id="9" name="Alatunnisteen paikkamerkki 8"/>
          <p:cNvSpPr>
            <a:spLocks noGrp="1"/>
          </p:cNvSpPr>
          <p:nvPr>
            <p:ph type="ftr" sz="quarter" idx="11"/>
          </p:nvPr>
        </p:nvSpPr>
        <p:spPr/>
        <p:txBody>
          <a:bodyPr/>
          <a:lstStyle/>
          <a:p>
            <a:r>
              <a:rPr lang="fi-FI" smtClean="0"/>
              <a:t>III Vaikuttamisen kanavat</a:t>
            </a:r>
            <a:endParaRPr lang="fi-FI"/>
          </a:p>
        </p:txBody>
      </p:sp>
      <p:pic>
        <p:nvPicPr>
          <p:cNvPr id="10" name="Kuva 9" descr="Muodostaomakantasi.jpg"/>
          <p:cNvPicPr>
            <a:picLocks noChangeAspect="1"/>
          </p:cNvPicPr>
          <p:nvPr/>
        </p:nvPicPr>
        <p:blipFill>
          <a:blip r:embed="rId2" cstate="print"/>
          <a:stretch>
            <a:fillRect/>
          </a:stretch>
        </p:blipFill>
        <p:spPr>
          <a:xfrm>
            <a:off x="179512" y="116632"/>
            <a:ext cx="1187624" cy="1082576"/>
          </a:xfrm>
          <a:prstGeom prst="rect">
            <a:avLst/>
          </a:prstGeom>
        </p:spPr>
      </p:pic>
    </p:spTree>
    <p:extLst>
      <p:ext uri="{BB962C8B-B14F-4D97-AF65-F5344CB8AC3E}">
        <p14:creationId xmlns:p14="http://schemas.microsoft.com/office/powerpoint/2010/main" xmlns="" val="1983825055"/>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Kant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TotalTime>
  <Words>353</Words>
  <Application>Microsoft Office PowerPoint</Application>
  <PresentationFormat>Näytössä katseltava diaesitys (4:3)</PresentationFormat>
  <Paragraphs>40</Paragraphs>
  <Slides>6</Slides>
  <Notes>0</Notes>
  <HiddenSlides>0</HiddenSlides>
  <MMClips>0</MMClips>
  <ScaleCrop>false</ScaleCrop>
  <HeadingPairs>
    <vt:vector size="4" baseType="variant">
      <vt:variant>
        <vt:lpstr>Teema</vt:lpstr>
      </vt:variant>
      <vt:variant>
        <vt:i4>1</vt:i4>
      </vt:variant>
      <vt:variant>
        <vt:lpstr>Dian otsikot</vt:lpstr>
      </vt:variant>
      <vt:variant>
        <vt:i4>6</vt:i4>
      </vt:variant>
    </vt:vector>
  </HeadingPairs>
  <TitlesOfParts>
    <vt:vector size="7" baseType="lpstr">
      <vt:lpstr>Kanta</vt:lpstr>
      <vt:lpstr>Dia 1</vt:lpstr>
      <vt:lpstr> Voiko omilla elämäntavoilla vaikuttaa yhteiskuntaan?  </vt:lpstr>
      <vt:lpstr> Voiko omilla elämäntavoilla vaikuttaa yhteiskuntaan?  </vt:lpstr>
      <vt:lpstr> Voiko omilla elämäntavoilla vaikuttaa yhteiskuntaan?  </vt:lpstr>
      <vt:lpstr> Voiko omilla elämäntavoilla vaikuttaa yhteiskuntaan?  </vt:lpstr>
      <vt:lpstr> Voiko omilla elämäntavoilla vaikuttaa yhteiskuntaan?  </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jaanna</dc:creator>
  <cp:lastModifiedBy>msa</cp:lastModifiedBy>
  <cp:revision>13</cp:revision>
  <dcterms:created xsi:type="dcterms:W3CDTF">2016-01-10T13:29:49Z</dcterms:created>
  <dcterms:modified xsi:type="dcterms:W3CDTF">2016-02-25T11:25:53Z</dcterms:modified>
</cp:coreProperties>
</file>